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fc795c841da41a2" /><Relationship Type="http://schemas.openxmlformats.org/officeDocument/2006/relationships/extended-properties" Target="/docProps/app.xml" Id="Rcf68a59362a141b7" /><Relationship Type="http://schemas.openxmlformats.org/officeDocument/2006/relationships/officeDocument" Target="/ppt/presentation.xml" Id="Ra17a43018d3147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4fed91f5ca4424b"/>
  </p:sldMasterIdLst>
  <p:notesMasterIdLst>
    <p:notesMasterId xmlns:r="http://schemas.openxmlformats.org/officeDocument/2006/relationships" r:id="R22dc4efffb3f4d6f"/>
  </p:notesMasterIdLst>
  <p:sldIdLst>
    <p:sldId xmlns:r="http://schemas.openxmlformats.org/officeDocument/2006/relationships" id="256" r:id="Rde9fde2d32894677"/>
    <p:sldId xmlns:r="http://schemas.openxmlformats.org/officeDocument/2006/relationships" id="257" r:id="R86bdd72452364bc8"/>
    <p:sldId xmlns:r="http://schemas.openxmlformats.org/officeDocument/2006/relationships" id="258" r:id="R47ff75355f594096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89f4a18b5d42e6" /><Relationship Type="http://schemas.openxmlformats.org/officeDocument/2006/relationships/slideMaster" Target="/ppt/slideMasters/slideMaster1.xml" Id="Ra4fed91f5ca4424b" /><Relationship Type="http://schemas.openxmlformats.org/officeDocument/2006/relationships/notesMaster" Target="/ppt/notesMasters/notesMaster1.xml" Id="R22dc4efffb3f4d6f" /><Relationship Type="http://schemas.openxmlformats.org/officeDocument/2006/relationships/presProps" Target="/ppt/presProps.xml" Id="Rdf9cbcb09784485c" /><Relationship Type="http://schemas.openxmlformats.org/officeDocument/2006/relationships/tableStyles" Target="/ppt/tableStyles.xml" Id="R85216979b5ee40c2" /><Relationship Type="http://schemas.openxmlformats.org/officeDocument/2006/relationships/slide" Target="/ppt/slides/slide1.xml" Id="Rde9fde2d32894677" /><Relationship Type="http://schemas.openxmlformats.org/officeDocument/2006/relationships/slide" Target="/ppt/slides/slide2.xml" Id="R86bdd72452364bc8" /><Relationship Type="http://schemas.openxmlformats.org/officeDocument/2006/relationships/slide" Target="/ppt/slides/slide3.xml" Id="R47ff75355f5940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1c015b7761400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627d140d9a415a" /><Relationship Type="http://schemas.openxmlformats.org/officeDocument/2006/relationships/notesMaster" Target="/ppt/notesMasters/notesMaster1.xml" Id="R02419dd28ba14e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18ea5a61d54ea2" /><Relationship Type="http://schemas.openxmlformats.org/officeDocument/2006/relationships/notesMaster" Target="/ppt/notesMasters/notesMaster1.xml" Id="R282494bd94874a4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9b0c16766c471b" /><Relationship Type="http://schemas.openxmlformats.org/officeDocument/2006/relationships/notesMaster" Target="/ppt/notesMasters/notesMaster1.xml" Id="R121e3e13e571425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Print at 100% on US Letter paper. Laminate or place in a dry-erase sleeve for reuse. Celebrate communication and trying, not only dryness.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Print at 100% on US Letter paper. Laminate or place in a dry-erase sleeve for reuse. Celebrate communication and trying, not only dryness.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Print at 100% on US Letter paper. Laminate or place in a dry-erase sleeve for reuse. Celebrate communication and trying, not only dryness.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eb2a73e8a344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5aff84c9e48494d" /><Relationship Type="http://schemas.openxmlformats.org/officeDocument/2006/relationships/slideLayout" Target="/ppt/slideLayouts/slideLayout1.xml" Id="Refcfb48472634a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fcfb48472634a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0ff67ec5964a02" /><Relationship Type="http://schemas.openxmlformats.org/officeDocument/2006/relationships/image" Target="/ppt/media/image.png" Id="R405ebb84acb44565" /><Relationship Type="http://schemas.openxmlformats.org/officeDocument/2006/relationships/notesSlide" Target="/ppt/notesSlides/notesSlide1.xml" Id="R491c30164ce14b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15ef54b3d74ef4" /><Relationship Type="http://schemas.openxmlformats.org/officeDocument/2006/relationships/image" Target="/ppt/media/image2.png" Id="R59caa993abc04736" /><Relationship Type="http://schemas.openxmlformats.org/officeDocument/2006/relationships/notesSlide" Target="/ppt/notesSlides/notesSlide2.xml" Id="Re02762d6ef6245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8a5de5e17841fc" /><Relationship Type="http://schemas.openxmlformats.org/officeDocument/2006/relationships/image" Target="/ppt/media/image3.png" Id="R1a2beba56116499d" /><Relationship Type="http://schemas.openxmlformats.org/officeDocument/2006/relationships/notesSlide" Target="/ppt/notesSlides/notesSlide3.xml" Id="Rb9e49ad1dd814f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5ebb84acb44565"/>
          <a:stretch xmlns:a="http://schemas.openxmlformats.org/drawingml/2006/main"/>
        </p:blipFill>
        <p:spPr>
          <a:xfrm xmlns:a="http://schemas.openxmlformats.org/drawingml/2006/main">
            <a:off x="485775" y="0"/>
            <a:ext cx="6705600" cy="10058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8210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caa993abc04736"/>
          <a:stretch xmlns:a="http://schemas.openxmlformats.org/drawingml/2006/main"/>
        </p:blipFill>
        <p:spPr>
          <a:xfrm xmlns:a="http://schemas.openxmlformats.org/drawingml/2006/main">
            <a:off x="485775" y="0"/>
            <a:ext cx="6705600" cy="10058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502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2beba56116499d"/>
          <a:stretch xmlns:a="http://schemas.openxmlformats.org/drawingml/2006/main"/>
        </p:blipFill>
        <p:spPr>
          <a:xfrm xmlns:a="http://schemas.openxmlformats.org/drawingml/2006/main">
            <a:off x="485775" y="0"/>
            <a:ext cx="6705600" cy="10058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988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2026-09-17T03:05:27.0030000Z</dcterms:created>
  <dcterms:modified xsi:type="dcterms:W3CDTF">2026-09-17T03:05:27.0030000Z</dcterms:modified>
</coreProperties>
</file>