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41d28933bed4422" /><Relationship Type="http://schemas.openxmlformats.org/officeDocument/2006/relationships/extended-properties" Target="/docProps/app.xml" Id="Ra44edfe9d3e74219" /><Relationship Type="http://schemas.openxmlformats.org/officeDocument/2006/relationships/officeDocument" Target="/ppt/presentation.xml" Id="Rea0e44cb0e724a9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bedf24a642c41cf"/>
  </p:sldMasterIdLst>
  <p:notesMasterIdLst>
    <p:notesMasterId xmlns:r="http://schemas.openxmlformats.org/officeDocument/2006/relationships" r:id="R798bcf5ee5c34a6c"/>
  </p:notesMasterIdLst>
  <p:sldIdLst>
    <p:sldId xmlns:r="http://schemas.openxmlformats.org/officeDocument/2006/relationships" id="256" r:id="Rab33505d21fb4e17"/>
    <p:sldId xmlns:r="http://schemas.openxmlformats.org/officeDocument/2006/relationships" id="257" r:id="R644c7f2f8a1a4c44"/>
    <p:sldId xmlns:r="http://schemas.openxmlformats.org/officeDocument/2006/relationships" id="258" r:id="R4abed230be094538"/>
    <p:sldId xmlns:r="http://schemas.openxmlformats.org/officeDocument/2006/relationships" id="259" r:id="Rffe5301d054148bb"/>
    <p:sldId xmlns:r="http://schemas.openxmlformats.org/officeDocument/2006/relationships" id="260" r:id="R03dd57dc1ef24bdf"/>
    <p:sldId xmlns:r="http://schemas.openxmlformats.org/officeDocument/2006/relationships" id="261" r:id="R427c65c3e4ac44a6"/>
    <p:sldId xmlns:r="http://schemas.openxmlformats.org/officeDocument/2006/relationships" id="262" r:id="R6175cbc8cc054844"/>
  </p:sldIdLst>
  <p:sldSz cx="12192000" cy="8124825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698b090a69844cb" /><Relationship Type="http://schemas.openxmlformats.org/officeDocument/2006/relationships/slideMaster" Target="/ppt/slideMasters/slideMaster1.xml" Id="Rcbedf24a642c41cf" /><Relationship Type="http://schemas.openxmlformats.org/officeDocument/2006/relationships/notesMaster" Target="/ppt/notesMasters/notesMaster1.xml" Id="R798bcf5ee5c34a6c" /><Relationship Type="http://schemas.openxmlformats.org/officeDocument/2006/relationships/presProps" Target="/ppt/presProps.xml" Id="Rd49006981c5244b9" /><Relationship Type="http://schemas.openxmlformats.org/officeDocument/2006/relationships/tableStyles" Target="/ppt/tableStyles.xml" Id="Rdebff31f4ebb4cdd" /><Relationship Type="http://schemas.openxmlformats.org/officeDocument/2006/relationships/slide" Target="/ppt/slides/slide1.xml" Id="Rab33505d21fb4e17" /><Relationship Type="http://schemas.openxmlformats.org/officeDocument/2006/relationships/slide" Target="/ppt/slides/slide2.xml" Id="R644c7f2f8a1a4c44" /><Relationship Type="http://schemas.openxmlformats.org/officeDocument/2006/relationships/slide" Target="/ppt/slides/slide3.xml" Id="R4abed230be094538" /><Relationship Type="http://schemas.openxmlformats.org/officeDocument/2006/relationships/slide" Target="/ppt/slides/slide4.xml" Id="Rffe5301d054148bb" /><Relationship Type="http://schemas.openxmlformats.org/officeDocument/2006/relationships/slide" Target="/ppt/slides/slide5.xml" Id="R03dd57dc1ef24bdf" /><Relationship Type="http://schemas.openxmlformats.org/officeDocument/2006/relationships/slide" Target="/ppt/slides/slide6.xml" Id="R427c65c3e4ac44a6" /><Relationship Type="http://schemas.openxmlformats.org/officeDocument/2006/relationships/slide" Target="/ppt/slides/slide7.xml" Id="R6175cbc8cc05484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0df7ee09d0345a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b27265c00cf4ba0" /><Relationship Type="http://schemas.openxmlformats.org/officeDocument/2006/relationships/notesMaster" Target="/ppt/notesMasters/notesMaster1.xml" Id="Reacf1f1aeeeb4eb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4947ab5cd8c43c0" /><Relationship Type="http://schemas.openxmlformats.org/officeDocument/2006/relationships/notesMaster" Target="/ppt/notesMasters/notesMaster1.xml" Id="R0e36d92350be4ca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a559cf4b6b74a97" /><Relationship Type="http://schemas.openxmlformats.org/officeDocument/2006/relationships/notesMaster" Target="/ppt/notesMasters/notesMaster1.xml" Id="R915826c1ccc7452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dde82daf03b4491" /><Relationship Type="http://schemas.openxmlformats.org/officeDocument/2006/relationships/notesMaster" Target="/ppt/notesMasters/notesMaster1.xml" Id="Rc21cddafca1c413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19410fa63804d8d" /><Relationship Type="http://schemas.openxmlformats.org/officeDocument/2006/relationships/notesMaster" Target="/ppt/notesMasters/notesMaster1.xml" Id="Rc6ca851416414fa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33b009c4aec4f3c" /><Relationship Type="http://schemas.openxmlformats.org/officeDocument/2006/relationships/notesMaster" Target="/ppt/notesMasters/notesMaster1.xml" Id="Rbdbc8e744087423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ccd6c677ad64fa1" /><Relationship Type="http://schemas.openxmlformats.org/officeDocument/2006/relationships/notesMaster" Target="/ppt/notesMasters/notesMaster1.xml" Id="Rc89677833ea04ed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title with excitement. Invite Waylon to find himself, his side-by-side, and the potty 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Point to Waylon’s hand on his tummy. Ask: What is Waylon’s body telling him?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Practice the words together: I need to go.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this page light and calm. Sitting and trying count as success.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a warm, matter-of-fact voice. Avoid disappointment or urgency.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Invite Waylon to rub his hands together while you read this page.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Celebrate the effort. Say together: I listened. I stopped. I tried!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08a4ce811b41e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b7ab2bdae804330" /><Relationship Type="http://schemas.openxmlformats.org/officeDocument/2006/relationships/slideLayout" Target="/ppt/slideLayouts/slideLayout1.xml" Id="R60a91bd3351c43c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0a91bd3351c43c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3c69a2d0c94fe2" /><Relationship Type="http://schemas.openxmlformats.org/officeDocument/2006/relationships/image" Target="/ppt/media/image.png" Id="R20fd630094904fa9" /><Relationship Type="http://schemas.openxmlformats.org/officeDocument/2006/relationships/notesSlide" Target="/ppt/notesSlides/notesSlide1.xml" Id="R7db018fe35794bb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c23df3d104426a" /><Relationship Type="http://schemas.openxmlformats.org/officeDocument/2006/relationships/image" Target="/ppt/media/image2.png" Id="Rbbeada3fddb54f07" /><Relationship Type="http://schemas.openxmlformats.org/officeDocument/2006/relationships/notesSlide" Target="/ppt/notesSlides/notesSlide2.xml" Id="Rba66d969b50b460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cce3fe0aee40e9" /><Relationship Type="http://schemas.openxmlformats.org/officeDocument/2006/relationships/image" Target="/ppt/media/image3.png" Id="R3d4e9a056a8f480d" /><Relationship Type="http://schemas.openxmlformats.org/officeDocument/2006/relationships/notesSlide" Target="/ppt/notesSlides/notesSlide3.xml" Id="Rd338eee0e90740d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430e207d8e4356" /><Relationship Type="http://schemas.openxmlformats.org/officeDocument/2006/relationships/image" Target="/ppt/media/image4.png" Id="Rf79f2607ffce4dcc" /><Relationship Type="http://schemas.openxmlformats.org/officeDocument/2006/relationships/notesSlide" Target="/ppt/notesSlides/notesSlide4.xml" Id="Rc3bb298ad30d4be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39c19fd2c94d25" /><Relationship Type="http://schemas.openxmlformats.org/officeDocument/2006/relationships/image" Target="/ppt/media/image5.png" Id="R337563c570fb4279" /><Relationship Type="http://schemas.openxmlformats.org/officeDocument/2006/relationships/notesSlide" Target="/ppt/notesSlides/notesSlide5.xml" Id="R6acb227563aa42e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cd131d4b204152" /><Relationship Type="http://schemas.openxmlformats.org/officeDocument/2006/relationships/image" Target="/ppt/media/image6.png" Id="R14a4859d4ff941ee" /><Relationship Type="http://schemas.openxmlformats.org/officeDocument/2006/relationships/notesSlide" Target="/ppt/notesSlides/notesSlide6.xml" Id="Rd8177d3822a845f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9d64dcdb9241e7" /><Relationship Type="http://schemas.openxmlformats.org/officeDocument/2006/relationships/image" Target="/ppt/media/image7.png" Id="Rb747d1625a944dfa" /><Relationship Type="http://schemas.openxmlformats.org/officeDocument/2006/relationships/notesSlide" Target="/ppt/notesSlides/notesSlide7.xml" Id="Rf994eb6deb544c06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fd630094904fa9"/>
          <a:srcRect xmlns:a="http://schemas.openxmlformats.org/drawingml/2006/main" l="0" t="20" r="0" b="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81248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E8617B-5DFC-4C01-9896-47921DCCB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85800"/>
            <a:ext cx="5572125" cy="3143250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9ED"/>
          </a:solidFill>
          <a:ln xmlns:a="http://schemas.openxmlformats.org/drawingml/2006/main" w="14288">
            <a:solidFill>
              <a:srgbClr val="B9C9AF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FA918F-7E04-4089-9A95-4569DF5A3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71550"/>
            <a:ext cx="5000625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8000"/>
              </a:lnSpc>
              <a:buNone/>
              <a:defRPr sz="4350" b="1">
                <a:solidFill>
                  <a:srgbClr val="183A63"/>
                </a:solidFill>
                <a:latin typeface="URW Bookman"/>
                <a:ea typeface="URW Bookman"/>
                <a:cs typeface="URW Bookman"/>
              </a:defRPr>
            </a:pPr>
            <a:r>
              <a:rPr sz="4350" b="1">
                <a:solidFill>
                  <a:srgbClr val="183A63"/>
                </a:solidFill>
                <a:latin typeface="URW Bookman"/>
                <a:ea typeface="URW Bookman"/>
                <a:cs typeface="URW Bookman"/>
              </a:rPr>
              <a:t>Waylon Makes a</a:t>
            </a:r>
          </a:p>
          <a:p xmlns:a="http://schemas.openxmlformats.org/drawingml/2006/main">
            <a:pPr>
              <a:lnSpc>
                <a:spcPct val="108000"/>
              </a:lnSpc>
              <a:buNone/>
              <a:defRPr sz="4350" b="1">
                <a:solidFill>
                  <a:srgbClr val="183A63"/>
                </a:solidFill>
                <a:latin typeface="URW Bookman"/>
                <a:ea typeface="URW Bookman"/>
                <a:cs typeface="URW Bookman"/>
              </a:defRPr>
            </a:pPr>
            <a:r>
              <a:rPr sz="4350" b="1">
                <a:solidFill>
                  <a:srgbClr val="183A63"/>
                </a:solidFill>
                <a:latin typeface="URW Bookman"/>
                <a:ea typeface="URW Bookman"/>
                <a:cs typeface="URW Bookman"/>
              </a:rPr>
              <a:t>Potty Stop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2F9AAC-F6CE-4B52-9014-1C2E3C965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14650"/>
            <a:ext cx="4810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2D5B4A"/>
                </a:solidFill>
                <a:latin typeface="URW Gothic"/>
                <a:ea typeface="URW Gothic"/>
                <a:cs typeface="URW Gothic"/>
              </a:defRPr>
            </a:pPr>
            <a:r>
              <a:rPr sz="2100" b="1">
                <a:solidFill>
                  <a:srgbClr val="2D5B4A"/>
                </a:solidFill>
                <a:latin typeface="URW Gothic"/>
                <a:ea typeface="URW Gothic"/>
                <a:cs typeface="URW Gothic"/>
              </a:rPr>
              <a:t>A Potty Learning Adventure</a:t>
            </a:r>
          </a:p>
        </p:txBody>
      </p:sp>
    </p:spTree>
    <p:extLst>
      <p:ext uri="{BB962C8B-B14F-4D97-AF65-F5344CB8AC3E}">
        <p14:creationId xmlns:p14="http://schemas.microsoft.com/office/powerpoint/2010/main" val="155382223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eada3fddb54f07"/>
          <a:srcRect xmlns:a="http://schemas.openxmlformats.org/drawingml/2006/main" l="0" t="20" r="0" b="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81248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85CC8D-E6F2-46BB-84ED-9DFDE1D38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219200"/>
            <a:ext cx="4762500" cy="476250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FF9ED"/>
          </a:solidFill>
          <a:ln xmlns:a="http://schemas.openxmlformats.org/drawingml/2006/main" w="14288">
            <a:solidFill>
              <a:srgbClr val="B9C9AF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418C15-4409-4810-813E-C9365C085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485900"/>
            <a:ext cx="4229100" cy="422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Waylon loves to play</a:t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with his dump truck.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Then his body sends</a:t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a little message:</a:t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“Potty time!”</a:t>
            </a:r>
          </a:p>
        </p:txBody>
      </p:sp>
    </p:spTree>
    <p:extLst>
      <p:ext uri="{BB962C8B-B14F-4D97-AF65-F5344CB8AC3E}">
        <p14:creationId xmlns:p14="http://schemas.microsoft.com/office/powerpoint/2010/main" val="134412763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4e9a056a8f480d"/>
          <a:srcRect xmlns:a="http://schemas.openxmlformats.org/drawingml/2006/main" l="0" t="20" r="0" b="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81248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C01DDD-5C19-4C22-A9DB-7F6798352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1619250"/>
            <a:ext cx="4333875" cy="3286125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FFF9ED"/>
          </a:solidFill>
          <a:ln xmlns:a="http://schemas.openxmlformats.org/drawingml/2006/main" w="14288">
            <a:solidFill>
              <a:srgbClr val="B9C9AF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57FDD8-A4F3-431E-803F-122ADBE37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8825" y="1885950"/>
            <a:ext cx="3800475" cy="2752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662"/>
          </a:bodyPr>
          <a:lstStyle xmlns:a="http://schemas.openxmlformats.org/drawingml/2006/main"/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Waylon stops his play.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“I need to go,” he says.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His truck can wait.</a:t>
            </a:r>
          </a:p>
        </p:txBody>
      </p:sp>
    </p:spTree>
    <p:extLst>
      <p:ext uri="{BB962C8B-B14F-4D97-AF65-F5344CB8AC3E}">
        <p14:creationId xmlns:p14="http://schemas.microsoft.com/office/powerpoint/2010/main" val="164609916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9f2607ffce4dcc"/>
          <a:srcRect xmlns:a="http://schemas.openxmlformats.org/drawingml/2006/main" l="0" t="20" r="0" b="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81248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BD8B52-358C-45C2-8F84-AB709921B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990600"/>
            <a:ext cx="4857750" cy="542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9ED"/>
          </a:solidFill>
          <a:ln xmlns:a="http://schemas.openxmlformats.org/drawingml/2006/main" w="14288">
            <a:solidFill>
              <a:srgbClr val="B9C9AF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CA818A-17C3-40C1-B820-00F9777D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1257300"/>
            <a:ext cx="4324350" cy="489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Waylon sits and tries.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Sometimes pee comes.</a:t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Sometimes it does not.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Every calm try helps</a:t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Waylon learn.</a:t>
            </a:r>
          </a:p>
        </p:txBody>
      </p:sp>
    </p:spTree>
    <p:extLst>
      <p:ext uri="{BB962C8B-B14F-4D97-AF65-F5344CB8AC3E}">
        <p14:creationId xmlns:p14="http://schemas.microsoft.com/office/powerpoint/2010/main" val="74079212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7563c570fb4279"/>
          <a:srcRect xmlns:a="http://schemas.openxmlformats.org/drawingml/2006/main" l="0" t="20" r="0" b="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81248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1EB06F-2F77-451D-A06F-2C5651BB2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52500"/>
            <a:ext cx="5715000" cy="5619750"/>
          </a:xfrm>
          <a:prstGeom xmlns:a="http://schemas.openxmlformats.org/drawingml/2006/main" prst="roundRect">
            <a:avLst>
              <a:gd name="adj" fmla="val 4068"/>
            </a:avLst>
          </a:prstGeom>
          <a:solidFill xmlns:a="http://schemas.openxmlformats.org/drawingml/2006/main">
            <a:srgbClr val="FFF9ED"/>
          </a:solidFill>
          <a:ln xmlns:a="http://schemas.openxmlformats.org/drawingml/2006/main" w="14288">
            <a:solidFill>
              <a:srgbClr val="B9C9AF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4C8A77-6C20-4650-B616-B46A05834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219200"/>
            <a:ext cx="5181600" cy="508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Sometimes Waylon</a:t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has an accident.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Accidents are part</a:t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of learning.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A grown-up helps him</a:t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get clean and comfortable.</a:t>
            </a:r>
          </a:p>
        </p:txBody>
      </p:sp>
    </p:spTree>
    <p:extLst>
      <p:ext uri="{BB962C8B-B14F-4D97-AF65-F5344CB8AC3E}">
        <p14:creationId xmlns:p14="http://schemas.microsoft.com/office/powerpoint/2010/main" val="283107261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a4859d4ff941ee"/>
          <a:srcRect xmlns:a="http://schemas.openxmlformats.org/drawingml/2006/main" l="0" t="20" r="0" b="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81248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90EACE-817F-49F6-97B1-66616F784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1123950"/>
            <a:ext cx="4953000" cy="49530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FF9ED"/>
          </a:solidFill>
          <a:ln xmlns:a="http://schemas.openxmlformats.org/drawingml/2006/main" w="14288">
            <a:solidFill>
              <a:srgbClr val="B9C9AF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A14E62-9DB7-4050-9ED9-B8C49A4C4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390650"/>
            <a:ext cx="4419600" cy="441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Waylon flushes.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Then he washes his hands</a:t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with soap and water.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Clean hands are the last</a:t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potty step.</a:t>
            </a:r>
          </a:p>
        </p:txBody>
      </p:sp>
    </p:spTree>
    <p:extLst>
      <p:ext uri="{BB962C8B-B14F-4D97-AF65-F5344CB8AC3E}">
        <p14:creationId xmlns:p14="http://schemas.microsoft.com/office/powerpoint/2010/main" val="412962888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47d1625a944dfa"/>
          <a:srcRect xmlns:a="http://schemas.openxmlformats.org/drawingml/2006/main" l="0" t="20" r="0" b="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81248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1659F8-09D6-4431-825C-E1407CAC3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71625"/>
            <a:ext cx="4953000" cy="3905250"/>
          </a:xfrm>
          <a:prstGeom xmlns:a="http://schemas.openxmlformats.org/drawingml/2006/main" prst="roundRect">
            <a:avLst>
              <a:gd name="adj" fmla="val 5854"/>
            </a:avLst>
          </a:prstGeom>
          <a:solidFill xmlns:a="http://schemas.openxmlformats.org/drawingml/2006/main">
            <a:srgbClr val="FFF9ED"/>
          </a:solidFill>
          <a:ln xmlns:a="http://schemas.openxmlformats.org/drawingml/2006/main" w="14288">
            <a:solidFill>
              <a:srgbClr val="B9C9AF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F6ACEB-454F-4E7F-85BB-4E6B9A786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38325"/>
            <a:ext cx="44196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222"/>
          </a:bodyPr>
          <a:lstStyle xmlns:a="http://schemas.openxmlformats.org/drawingml/2006/main"/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Waylon listened</a:t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to his body.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Waylon stopped and tried.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4000"/>
              </a:lnSpc>
              <a:buNone/>
              <a:def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defRPr>
            </a:pPr>
            <a:r>
              <a:rPr sz="2700" b="1">
                <a:solidFill>
                  <a:srgbClr val="183A63"/>
                </a:solidFill>
                <a:latin typeface="URW Gothic"/>
                <a:ea typeface="URW Gothic"/>
                <a:cs typeface="URW Gothic"/>
              </a:rPr>
              <a:t>Hooray for Waylon!</a:t>
            </a:r>
          </a:p>
        </p:txBody>
      </p:sp>
    </p:spTree>
    <p:extLst>
      <p:ext uri="{BB962C8B-B14F-4D97-AF65-F5344CB8AC3E}">
        <p14:creationId xmlns:p14="http://schemas.microsoft.com/office/powerpoint/2010/main" val="141642309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2026-09-17T02:27:55.9140000Z</dcterms:created>
  <dcterms:modified xsi:type="dcterms:W3CDTF">2026-09-17T02:27:55.9150000Z</dcterms:modified>
</coreProperties>
</file>